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926D-B948-471E-944B-90B4C2A39698}" type="datetimeFigureOut">
              <a:rPr lang="tr-TR" smtClean="0"/>
              <a:t>06.04.2016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YUNUS EMRE İLKOKULU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9B99-F617-4242-A3A0-7CE1105AF60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7C2A-0611-4284-9F40-2DC4E8E03DF2}" type="datetimeFigureOut">
              <a:rPr lang="tr-TR" smtClean="0"/>
              <a:t>06.04.2016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YUNUS EMRE İLKOKULU ÇEVRE BİZİZ PROJE ÇALIŞMASI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A5F7-A523-4BFF-81C0-BC10E9A1DCC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A5F7-A523-4BFF-81C0-BC10E9A1DCC4}" type="slidenum">
              <a:rPr lang="tr-TR" smtClean="0"/>
              <a:t>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İLKOKULU ÇEVRE BİZİZ PROJE ÇALIŞMASI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1B29F6-70F2-466B-94A4-CEAE6E74E144}" type="datetime1">
              <a:rPr lang="tr-TR" smtClean="0"/>
              <a:t>06.04.2016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4EC7E-6AA9-4EAE-9FD9-878419337DB1}" type="datetime1">
              <a:rPr lang="tr-TR" smtClean="0"/>
              <a:t>06.04.2016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6D2E6E-7F07-40D1-9E17-8D824EA8CE2B}" type="datetime1">
              <a:rPr lang="tr-TR" smtClean="0"/>
              <a:t>06.04.2016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9657B-786D-45AC-B163-1BC0A8A615C4}" type="datetime1">
              <a:rPr lang="tr-TR" smtClean="0"/>
              <a:t>06.04.2016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C74BBC-44E6-441E-AB3B-204DEE691C94}" type="datetime1">
              <a:rPr lang="tr-TR" smtClean="0"/>
              <a:t>06.04.2016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52F32-3FCE-47A9-A4E6-E22871A21B48}" type="datetime1">
              <a:rPr lang="tr-TR" smtClean="0"/>
              <a:t>06.04.2016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8B5ED-09CD-4BB1-804E-BC07C3CAC7F0}" type="datetime1">
              <a:rPr lang="tr-TR" smtClean="0"/>
              <a:t>06.04.2016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36DB7-D2E3-49F3-B095-2949013D80D7}" type="datetime1">
              <a:rPr lang="tr-TR" smtClean="0"/>
              <a:t>06.04.2016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4B525C-7673-46B0-9CCD-7A6FF0C94B59}" type="datetime1">
              <a:rPr lang="tr-TR" smtClean="0"/>
              <a:t>06.04.2016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2CEA6-1704-4535-AC3E-41D4E432C7F8}" type="datetime1">
              <a:rPr lang="tr-TR" smtClean="0"/>
              <a:t>06.04.2016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FA05-718B-4C97-9694-73E182FE2163}" type="datetime1">
              <a:rPr lang="tr-TR" smtClean="0"/>
              <a:t>06.04.2016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243932-A54A-4766-9AC1-AEAD0C21F36F}" type="datetime1">
              <a:rPr lang="tr-TR" smtClean="0"/>
              <a:t>06.04.2016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571635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YUNUS EMRE İLKOKULU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ÇEVRE BİZİZ </a:t>
            </a:r>
          </a:p>
          <a:p>
            <a:r>
              <a:rPr lang="tr-TR" dirty="0" smtClean="0"/>
              <a:t>PROJE ÇALIŞMASI</a:t>
            </a:r>
          </a:p>
          <a:p>
            <a:r>
              <a:rPr lang="tr-TR" sz="1800" dirty="0" smtClean="0"/>
              <a:t>NİSAN 2016</a:t>
            </a:r>
            <a:endParaRPr lang="tr-TR" sz="18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2148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Orman sevgisin aşılanması ve orman yangılanırına dikkat çekmek için öğrencilere yönelik tiyatro gösterimi </a:t>
            </a:r>
            <a:r>
              <a:rPr lang="tr-TR" dirty="0" smtClean="0"/>
              <a:t>YAPTIK.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9938" name="Picture 2" descr="C:\Users\Win7\Desktop\okul faaliyet resimleri\BELİRLİ GÜN VE HAFTALAR\Orman Haftası\Tiyatro (2016)\DSCN3150 (600 x 484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651" r="965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45057" name="Picture 1" descr="C:\Users\Win7\Desktop\okul faaliyet resimleri\BELİRLİ GÜN VE HAFTALAR\Orman Haftası\Tiyatro (2016)\DSCN3175 (600 x 4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97924">
            <a:off x="508563" y="843294"/>
            <a:ext cx="4218415" cy="3163811"/>
          </a:xfrm>
          <a:prstGeom prst="rect">
            <a:avLst/>
          </a:prstGeom>
          <a:noFill/>
        </p:spPr>
      </p:pic>
      <p:pic>
        <p:nvPicPr>
          <p:cNvPr id="45058" name="Picture 2" descr="C:\Users\Win7\Desktop\okul faaliyet resimleri\BELİRLİ GÜN VE HAFTALAR\Orman Haftası\Tiyatro (2016)\DSCN3173 (600 x 45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4213">
            <a:off x="3444965" y="2886126"/>
            <a:ext cx="4059702" cy="304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214694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 bahçe zemin kaplamasının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asfaltlanması ÇALIŞMASI 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" name="9 Resim Yer Tutucusu" descr="C:\Users\Win7\Desktop\PROJELER\HER OKULUN BİR PROJESİ VAR\ÇEVRE\Asfalt çalışması\Eski Hali\IMG_20150818_110232 (600 x 450).jpg"/>
          <p:cNvPicPr>
            <a:picLocks noGrp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4 Resim" descr="C:\Users\Win7\Desktop\PROJELER\HER OKULUN BİR PROJESİ VAR\ÇEVRE\Asfalt çalışması\Yeni Hali\S430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00948" cy="117348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OKUL BAHÇESİNDE OYUN ALANLARI OLUŞTURDUK.</a:t>
            </a:r>
            <a:endParaRPr lang="tr-TR" sz="32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9" name="8 İçerik Yer Tutucusu" descr="C:\Users\Win7\Desktop\PROJELER\HER OKULUN BİR PROJESİ VAR\ÇEVRE\Bahçede oyun Alanları Oluşturma\IMG_20150922_1303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4" name="3 Resim" descr="C:\Users\Win7\Desktop\PROJELER\HER OKULUN BİR PROJESİ VAR\ÇEVRE\Bahçede oyun Alanları Oluşturma\IMG_20150922_132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072361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357438"/>
          </a:xfrm>
        </p:spPr>
        <p:txBody>
          <a:bodyPr/>
          <a:lstStyle/>
          <a:p>
            <a:r>
              <a:rPr lang="tr-TR" dirty="0" smtClean="0"/>
              <a:t>Bahçe ihata </a:t>
            </a:r>
            <a:r>
              <a:rPr lang="tr-TR" dirty="0" smtClean="0"/>
              <a:t>duvarını </a:t>
            </a:r>
            <a:r>
              <a:rPr lang="tr-TR" dirty="0" err="1" smtClean="0"/>
              <a:t>boyaTarak</a:t>
            </a:r>
            <a:r>
              <a:rPr lang="tr-TR" dirty="0" smtClean="0"/>
              <a:t> </a:t>
            </a:r>
            <a:r>
              <a:rPr lang="tr-TR" dirty="0" err="1" smtClean="0"/>
              <a:t>resimleNDİRDİK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9" name="8 Resim Yer Tutucusu" descr="IMG_20151220_1240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4" name="3 Resim" descr="C:\Users\Win7\Desktop\PROJELER\HER OKULUN BİR PROJESİ VAR\ÇEVRE\İhate duvarı\Eski Hali\S430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4" name="3 Resim" descr="C:\Users\Win7\Desktop\PROJELER\HER OKULUN BİR PROJESİ VAR\ÇEVRE\İhate duvarı\Yeni Hali\IMG_20150825_154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072361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4" name="3 Resim" descr="C:\Users\Win7\Desktop\PROJELER\HER OKULUN BİR PROJESİ VAR\ÇEVRE\İhate duvarı\Yeni Hali\S430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PROJEDE AMAÇLADIKLARIMIZ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Öğrencilerde </a:t>
            </a:r>
            <a:r>
              <a:rPr lang="tr-TR" dirty="0"/>
              <a:t>ve velilerde çevre bilincinin gelişmesini, ağaçlandırma ve doğal çevrenin korunmasının önemini kavratmak.</a:t>
            </a:r>
          </a:p>
        </p:txBody>
      </p:sp>
      <p:pic>
        <p:nvPicPr>
          <p:cNvPr id="7" name="6 İçerik Yer Tutucusu" descr="YUNUS EMRE LOGO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2471331" cy="257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3732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Bahçe duvarında bulunan demir korumalarının boyanması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46082" name="Picture 2" descr="C:\Users\Win7\Desktop\PROJELER\HER OKULUN BİR PROJESİ VAR\ÇEVRE\Boyama çalışması\IMG_20150901_1121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683846">
            <a:off x="521559" y="2472316"/>
            <a:ext cx="3277712" cy="3096942"/>
          </a:xfrm>
          <a:prstGeom prst="rect">
            <a:avLst/>
          </a:prstGeom>
          <a:noFill/>
        </p:spPr>
      </p:pic>
      <p:pic>
        <p:nvPicPr>
          <p:cNvPr id="46083" name="Picture 3" descr="C:\Users\Win7\Desktop\PROJELER\HER OKULUN BİR PROJESİ VAR\ÇEVRE\Boyama çalışması\IMG_20150909_1657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20591833">
            <a:off x="4138780" y="2180739"/>
            <a:ext cx="3521075" cy="291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58072" cy="1200136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Okul </a:t>
            </a:r>
            <a:r>
              <a:rPr lang="tr-TR" sz="2800" dirty="0" err="1" smtClean="0"/>
              <a:t>bahçesİNDE</a:t>
            </a:r>
            <a:r>
              <a:rPr lang="tr-TR" sz="2800" dirty="0" smtClean="0"/>
              <a:t>  ağaçlandırma ÇALIŞMASI YAPTIK.</a:t>
            </a:r>
            <a:endParaRPr lang="tr-TR" sz="28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7" name="6 İçerik Yer Tutucusu" descr="C:\Users\Win7\Desktop\okul faaliyet resimleri\FİDAN DİKİMİ\DSCN3327 (600 x 450)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6786610" cy="44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4" name="3 Resim" descr="C:\Users\Win7\Desktop\okul faaliyet resimleri\FİDAN DİKİMİ\DSCN3329 (600 x 37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9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48130" name="Picture 2" descr="C:\Users\Win7\Desktop\okul faaliyet resimleri\FİDAN DİKİMİ\DSCN3338 (600 x 4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49154" name="Picture 2" descr="C:\Users\Win7\Desktop\okul faaliyet resimleri\FİDAN DİKİMİ\DSCN3354 (600 x 3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969" y="714356"/>
            <a:ext cx="753755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1285860"/>
            <a:ext cx="7143800" cy="371477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PROJEMİZ PLANLAMAR DOĞRULTUSUNDA GERÇEKLEŞTİRİLMİŞTİR.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1736031" y="296733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TEŞEKKÜRLER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KAPSAMI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PROJE OKULUN BÜTÜN ÖĞRENCİLERİNİ, BÜTÜN ÇALIŞANLARINI VE VELİLERİMİZİ KAPSAR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KİTLE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VELİLERİMİZ VE ÖĞRENCİLERİMİZ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PROJENİN SÜRESİ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15 EKİM 2015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05 NİSAN 2016</a:t>
            </a:r>
            <a:endParaRPr lang="tr-TR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20493568">
            <a:off x="457200" y="320040"/>
            <a:ext cx="7242048" cy="4109092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NELER Mİ YAPTIK?</a:t>
            </a:r>
            <a:endParaRPr lang="tr-TR" sz="4400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14324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ÇevreMİZİ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DÜZENLİ ARALIKLARLA TEMİZLEDİK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326306" cy="357188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VELİLERİMİZİ VE ÖĞRENCİLERİMİZİ ÇEVRE KONUSUNDA BİLİNÇLENDİRMEK İÇİN SEMİNERLER DÜZENLEDİK.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7" name="6 Resim Yer Tutucusu" descr="C:\Users\Win7\Desktop\okul faaliyet resimleri\Okul Aile Birliği Toplantısı\S4300004 (600 x 450).jpg"/>
          <p:cNvPicPr>
            <a:picLocks noGrp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SINIFLARIMIZDA ÇEVRE BİLİNCİ İLE İLGİLİ ÇALIŞMALAR YAPTIK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YUNUS EMRE İLOKULU ÇEVRE BİZİZ PROJE ÇALIŞMASI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</TotalTime>
  <Words>332</Words>
  <PresentationFormat>Ekran Gösterisi (4:3)</PresentationFormat>
  <Paragraphs>96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Zengin</vt:lpstr>
      <vt:lpstr>YUNUS EMRE İLKOKULU</vt:lpstr>
      <vt:lpstr>PROJEDE AMAÇLADIKLARIMIZ</vt:lpstr>
      <vt:lpstr>PROJE KAPSAMI</vt:lpstr>
      <vt:lpstr>HEDEF KİTLE</vt:lpstr>
      <vt:lpstr>PROJENİN SÜRESİ</vt:lpstr>
      <vt:lpstr>NELER Mİ YAPTIK?</vt:lpstr>
      <vt:lpstr>     1 – ÇevreMİZİ DÜZENLİ ARALIKLARLA TEMİZLEDİK</vt:lpstr>
      <vt:lpstr>VELİLERİMİZİ VE ÖĞRENCİLERİMİZİ ÇEVRE KONUSUNDA BİLİNÇLENDİRMEK İÇİN SEMİNERLER DÜZENLEDİK.</vt:lpstr>
      <vt:lpstr>Slayt 9</vt:lpstr>
      <vt:lpstr>Orman sevgisin aşılanması ve orman yangılanırına dikkat çekmek için öğrencilere yönelik tiyatro gösterimi YAPTIK. </vt:lpstr>
      <vt:lpstr>Slayt 11</vt:lpstr>
      <vt:lpstr>Okul bahçe zemin kaplamasının asfaltlanması ÇALIŞMASI .</vt:lpstr>
      <vt:lpstr>Slayt 13</vt:lpstr>
      <vt:lpstr>OKUL BAHÇESİNDE OYUN ALANLARI OLUŞTURDUK.</vt:lpstr>
      <vt:lpstr>Slayt 15</vt:lpstr>
      <vt:lpstr>Bahçe ihata duvarını boyaTarak resimleNDİRDİK.</vt:lpstr>
      <vt:lpstr>Slayt 17</vt:lpstr>
      <vt:lpstr>Slayt 18</vt:lpstr>
      <vt:lpstr>Slayt 19</vt:lpstr>
      <vt:lpstr>Bahçe duvarında bulunan demir korumalarının boyanması </vt:lpstr>
      <vt:lpstr>Okul bahçesİNDE  ağaçlandırma ÇALIŞMASI YAPTIK.</vt:lpstr>
      <vt:lpstr>Slayt 22</vt:lpstr>
      <vt:lpstr>Slayt 23</vt:lpstr>
      <vt:lpstr>Slayt 24</vt:lpstr>
      <vt:lpstr>PROJEMİZ PLANLAMAR DOĞRULTUSUNDA GERÇEKLEŞTİRİLMİŞTİR.    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YUNUS EMRE İLKOKULU</dc:title>
  <dc:creator>Win7</dc:creator>
  <cp:lastModifiedBy>Win7</cp:lastModifiedBy>
  <cp:revision>24</cp:revision>
  <dcterms:created xsi:type="dcterms:W3CDTF">2016-04-06T08:01:17Z</dcterms:created>
  <dcterms:modified xsi:type="dcterms:W3CDTF">2016-04-06T09:53:44Z</dcterms:modified>
</cp:coreProperties>
</file>